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607169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13 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14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23-25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15 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15 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995143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31633</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5732</cp:revision>
  <cp:lastPrinted>2021-07-01T07:38:07Z</cp:lastPrinted>
  <dcterms:created xsi:type="dcterms:W3CDTF">2018-03-27T06:03:00Z</dcterms:created>
  <dcterms:modified xsi:type="dcterms:W3CDTF">2026-05-13T06:44:17Z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